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Разнообразие насекомых и их роль в природе и жизни человека.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Человек использует в своём хозяйстве.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Т-800\Pictures\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32" t="24623" r="6199"/>
          <a:stretch>
            <a:fillRect/>
          </a:stretch>
        </p:blipFill>
        <p:spPr bwMode="auto">
          <a:xfrm>
            <a:off x="642910" y="642918"/>
            <a:ext cx="7589393" cy="4500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286388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Пчёлы делают мёд. </a:t>
            </a:r>
          </a:p>
          <a:p>
            <a:pPr algn="ctr"/>
            <a:r>
              <a:rPr lang="ru-RU" sz="4000" dirty="0" smtClean="0"/>
              <a:t> Шелкопряд делает нити.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Многие насекомые являются вредителями.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C:\Users\Т-800\Pictures\slid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1466"/>
          <a:stretch>
            <a:fillRect/>
          </a:stretch>
        </p:blipFill>
        <p:spPr bwMode="auto">
          <a:xfrm>
            <a:off x="0" y="1428736"/>
            <a:ext cx="9229707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Т-800\Pictures\img0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832"/>
          <a:stretch>
            <a:fillRect/>
          </a:stretch>
        </p:blipFill>
        <p:spPr bwMode="auto">
          <a:xfrm>
            <a:off x="0" y="0"/>
            <a:ext cx="9144000" cy="6852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-800\Pictures\slide-1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Насекомые самый многочисленный из классов животных. </a:t>
            </a:r>
          </a:p>
          <a:p>
            <a:pPr>
              <a:buNone/>
            </a:pPr>
            <a:r>
              <a:rPr lang="ru-RU" b="1" dirty="0" smtClean="0"/>
              <a:t> Всего существует более миллиона  разных видов насекомых. </a:t>
            </a:r>
          </a:p>
          <a:p>
            <a:pPr>
              <a:buNone/>
            </a:pPr>
            <a:r>
              <a:rPr lang="ru-RU" b="1" dirty="0" smtClean="0"/>
              <a:t>Учёные периодически открывают новые виды.</a:t>
            </a:r>
          </a:p>
          <a:p>
            <a:pPr>
              <a:buNone/>
            </a:pPr>
            <a:r>
              <a:rPr lang="ru-RU" b="1" dirty="0" smtClean="0"/>
              <a:t>Учёные изучающие насекомых, называются  </a:t>
            </a:r>
            <a:r>
              <a:rPr lang="ru-RU" b="1" dirty="0" smtClean="0">
                <a:solidFill>
                  <a:srgbClr val="FF0000"/>
                </a:solidFill>
              </a:rPr>
              <a:t>энтомологами.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Т-800\Pictures\плакат-насекомы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7072362" cy="1785950"/>
          </a:xfrm>
          <a:prstGeom prst="rect">
            <a:avLst/>
          </a:prstGeom>
          <a:noFill/>
        </p:spPr>
      </p:pic>
      <p:pic>
        <p:nvPicPr>
          <p:cNvPr id="3075" name="Picture 3" descr="C:\Users\Т-800\Pictures\плакат-насекомы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42852"/>
            <a:ext cx="1857420" cy="15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Какие насекомые тут спрятались?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Т-800\Pictures\hello_html_m6bfcdd3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85926"/>
            <a:ext cx="9143999" cy="3881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Т-800\Pictures\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Многие насекомые – это санитары леса.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Т-800\Pictures\img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550" y="1427051"/>
            <a:ext cx="9220550" cy="5430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Насекомые участвуют в почвообразовании.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21" name="Picture 5" descr="C:\Users\Т-800\Pictures\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670" t="23044" r="15670" b="9084"/>
          <a:stretch>
            <a:fillRect/>
          </a:stretch>
        </p:blipFill>
        <p:spPr bwMode="auto">
          <a:xfrm>
            <a:off x="642910" y="1643050"/>
            <a:ext cx="3143272" cy="2330357"/>
          </a:xfrm>
          <a:prstGeom prst="rect">
            <a:avLst/>
          </a:prstGeom>
          <a:noFill/>
        </p:spPr>
      </p:pic>
      <p:pic>
        <p:nvPicPr>
          <p:cNvPr id="9222" name="Picture 6" descr="C:\Users\Т-800\Pictures\nature-forest-wood-photography-leaf-animal-wildlife-insect-soil-fauna-invertebrate-close-up-ant-pest-hymenoptera-macro-photography-arthropod-red-wood-ant-membrane-winged-insect-formica-rufa-1146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643050"/>
            <a:ext cx="3238523" cy="2428892"/>
          </a:xfrm>
          <a:prstGeom prst="rect">
            <a:avLst/>
          </a:prstGeom>
          <a:noFill/>
        </p:spPr>
      </p:pic>
      <p:pic>
        <p:nvPicPr>
          <p:cNvPr id="9223" name="Picture 7" descr="C:\Users\Т-800\Pictures\bilderquiz-boden-102_2400x1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357694"/>
            <a:ext cx="3682994" cy="2071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Насекомые являются пищей для других животных.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Picture 4" descr="C:\Users\Т-800\Pictures\2756bbffa7740ff97a00e9419ec05de7.j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375" t="12500" r="10156" b="5208"/>
          <a:stretch>
            <a:fillRect/>
          </a:stretch>
        </p:blipFill>
        <p:spPr bwMode="auto">
          <a:xfrm>
            <a:off x="214282" y="2071678"/>
            <a:ext cx="4876387" cy="3740145"/>
          </a:xfrm>
          <a:prstGeom prst="rect">
            <a:avLst/>
          </a:prstGeom>
          <a:noFill/>
        </p:spPr>
      </p:pic>
      <p:pic>
        <p:nvPicPr>
          <p:cNvPr id="7" name="Picture 3" descr="C:\Users\Т-800\Pictures\ptitsy-pichuga-lazorevka-koria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357298"/>
            <a:ext cx="3571900" cy="2521957"/>
          </a:xfrm>
          <a:prstGeom prst="rect">
            <a:avLst/>
          </a:prstGeom>
          <a:noFill/>
        </p:spPr>
      </p:pic>
      <p:pic>
        <p:nvPicPr>
          <p:cNvPr id="8" name="Picture 2" descr="C:\Users\Т-800\Pictures\zhivotnye_ptica_nasekomye_strekoza_14325.jpg"/>
          <p:cNvPicPr>
            <a:picLocks noChangeAspect="1" noChangeArrowheads="1"/>
          </p:cNvPicPr>
          <p:nvPr/>
        </p:nvPicPr>
        <p:blipFill>
          <a:blip r:embed="rId4" cstate="print"/>
          <a:srcRect l="7905" r="5212"/>
          <a:stretch>
            <a:fillRect/>
          </a:stretch>
        </p:blipFill>
        <p:spPr bwMode="auto">
          <a:xfrm>
            <a:off x="5357818" y="4071942"/>
            <a:ext cx="357190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84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Разнообразие насекомых и их роль в природе и жизни человека.</vt:lpstr>
      <vt:lpstr>Слайд 2</vt:lpstr>
      <vt:lpstr>Слайд 3</vt:lpstr>
      <vt:lpstr>Слайд 4</vt:lpstr>
      <vt:lpstr>Какие насекомые тут спрятались?</vt:lpstr>
      <vt:lpstr>Слайд 6</vt:lpstr>
      <vt:lpstr>Многие насекомые – это санитары леса.</vt:lpstr>
      <vt:lpstr>Насекомые участвуют в почвообразовании.</vt:lpstr>
      <vt:lpstr>Насекомые являются пищей для других животных.</vt:lpstr>
      <vt:lpstr>Человек использует в своём хозяйстве.</vt:lpstr>
      <vt:lpstr>Многие насекомые являются вредителями.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насекомых и их роль в природе и жизни человека.</dc:title>
  <dc:creator>Т-800</dc:creator>
  <cp:lastModifiedBy>Т-800</cp:lastModifiedBy>
  <cp:revision>8</cp:revision>
  <dcterms:created xsi:type="dcterms:W3CDTF">2020-09-27T19:06:04Z</dcterms:created>
  <dcterms:modified xsi:type="dcterms:W3CDTF">2022-02-26T16:29:08Z</dcterms:modified>
</cp:coreProperties>
</file>